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varScale="1">
        <p:scale>
          <a:sx n="120" d="100"/>
          <a:sy n="120" d="100"/>
        </p:scale>
        <p:origin x="2150"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8444089"/>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№137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17 мамырға Т</a:t>
            </a:r>
            <a:r>
              <a:rPr lang="ru-RU" altLang="ru-RU" sz="1200" b="1" dirty="0" err="1">
                <a:latin typeface="Times New Roman" panose="02020603050405020304" pitchFamily="18" charset="0"/>
                <a:cs typeface="Times New Roman" panose="02020603050405020304" pitchFamily="18" charset="0"/>
              </a:rPr>
              <a:t>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18 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18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361950"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6–11 м/с. Ауа температурасы түнде 7–9, күндіз 24–26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19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18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19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indent="361950"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6-8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361950"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361950"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7580725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384628">
                  <a:extLst>
                    <a:ext uri="{9D8B030D-6E8A-4147-A177-3AD203B41FA5}">
                      <a16:colId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Майған А.Т./Огай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25673</TotalTime>
  <Words>609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5203</cp:revision>
  <cp:lastPrinted>2021-07-01T03:56:27Z</cp:lastPrinted>
  <dcterms:created xsi:type="dcterms:W3CDTF">2018-03-27T06:03:00Z</dcterms:created>
  <dcterms:modified xsi:type="dcterms:W3CDTF">2026-05-17T08:19:33Z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